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0D70-005F-4168-B3AA-09575F5121B9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7A98-1E0B-47B7-B5C6-E5F4CEA0C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96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0D70-005F-4168-B3AA-09575F5121B9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7A98-1E0B-47B7-B5C6-E5F4CEA0C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38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0D70-005F-4168-B3AA-09575F5121B9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7A98-1E0B-47B7-B5C6-E5F4CEA0C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391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0D70-005F-4168-B3AA-09575F5121B9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7A98-1E0B-47B7-B5C6-E5F4CEA0C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27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0D70-005F-4168-B3AA-09575F5121B9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7A98-1E0B-47B7-B5C6-E5F4CEA0C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20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0D70-005F-4168-B3AA-09575F5121B9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7A98-1E0B-47B7-B5C6-E5F4CEA0C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434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0D70-005F-4168-B3AA-09575F5121B9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7A98-1E0B-47B7-B5C6-E5F4CEA0C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02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0D70-005F-4168-B3AA-09575F5121B9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7A98-1E0B-47B7-B5C6-E5F4CEA0C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40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0D70-005F-4168-B3AA-09575F5121B9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7A98-1E0B-47B7-B5C6-E5F4CEA0C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031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0D70-005F-4168-B3AA-09575F5121B9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7A98-1E0B-47B7-B5C6-E5F4CEA0C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52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0D70-005F-4168-B3AA-09575F5121B9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7A98-1E0B-47B7-B5C6-E5F4CEA0C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2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C0D70-005F-4168-B3AA-09575F5121B9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67A98-1E0B-47B7-B5C6-E5F4CEA0C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John\Desktop\Petition form pdf showing print and downloa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86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8204200" y="596900"/>
            <a:ext cx="762000" cy="304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301" y="1820048"/>
            <a:ext cx="4566899" cy="1590716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cxnSp>
        <p:nvCxnSpPr>
          <p:cNvPr id="10" name="Straight Connector 9"/>
          <p:cNvCxnSpPr/>
          <p:nvPr/>
        </p:nvCxnSpPr>
        <p:spPr>
          <a:xfrm flipH="1">
            <a:off x="3637301" y="596900"/>
            <a:ext cx="4566900" cy="11723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8305800" y="901700"/>
            <a:ext cx="660403" cy="25090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8204201" y="596900"/>
            <a:ext cx="762000" cy="11723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86200" y="3276600"/>
            <a:ext cx="1501151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PRINT</a:t>
            </a:r>
            <a:endParaRPr lang="en-US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920751" y="3276600"/>
            <a:ext cx="22098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DOWNLOAD</a:t>
            </a:r>
            <a:endParaRPr lang="en-US" sz="2800" b="1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876800" y="2895600"/>
            <a:ext cx="510551" cy="3810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6629400" y="2895600"/>
            <a:ext cx="228600" cy="38100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739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W. Tilford</dc:creator>
  <cp:lastModifiedBy>John W. Tilford</cp:lastModifiedBy>
  <cp:revision>4</cp:revision>
  <dcterms:created xsi:type="dcterms:W3CDTF">2020-01-03T19:24:08Z</dcterms:created>
  <dcterms:modified xsi:type="dcterms:W3CDTF">2020-01-03T19:57:35Z</dcterms:modified>
</cp:coreProperties>
</file>